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8" r:id="rId4"/>
    <p:sldId id="279" r:id="rId5"/>
    <p:sldId id="281" r:id="rId6"/>
    <p:sldId id="278" r:id="rId7"/>
    <p:sldId id="284" r:id="rId8"/>
    <p:sldId id="262" r:id="rId9"/>
    <p:sldId id="261" r:id="rId10"/>
    <p:sldId id="260" r:id="rId11"/>
    <p:sldId id="285" r:id="rId12"/>
    <p:sldId id="276" r:id="rId13"/>
    <p:sldId id="274" r:id="rId14"/>
    <p:sldId id="289" r:id="rId15"/>
    <p:sldId id="288" r:id="rId16"/>
    <p:sldId id="286" r:id="rId17"/>
    <p:sldId id="273" r:id="rId18"/>
    <p:sldId id="272" r:id="rId19"/>
    <p:sldId id="271" r:id="rId20"/>
    <p:sldId id="268" r:id="rId21"/>
    <p:sldId id="293" r:id="rId22"/>
    <p:sldId id="292" r:id="rId23"/>
    <p:sldId id="297" r:id="rId24"/>
    <p:sldId id="26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80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9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612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3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09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91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38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9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241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80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07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6B60A-E318-4E15-B2E0-E34AA2A496CA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E0E6C-C6DA-47FF-9A55-6D47905C3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86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ramki-a3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7222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9" y="647628"/>
            <a:ext cx="8424936" cy="2304257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«Мандельштам </a:t>
            </a:r>
            <a:r>
              <a:rPr lang="ru-RU" sz="4000" dirty="0" smtClean="0">
                <a:latin typeface="Arial Black" panose="020B0A04020102020204" pitchFamily="34" charset="0"/>
              </a:rPr>
              <a:t>– </a:t>
            </a:r>
            <a:r>
              <a:rPr lang="ru-RU" sz="4000" dirty="0">
                <a:latin typeface="Arial Black" panose="020B0A04020102020204" pitchFamily="34" charset="0"/>
              </a:rPr>
              <a:t>это зрелище, утверждающее оптимизм»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57414" y="458112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выставка к 130-летию со дня рождения Осипа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Эмильевича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Мандельштама.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ион\Downloads\01c51f874ddd5c4c3576c13bf0447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97" y="2815848"/>
            <a:ext cx="1700399" cy="20533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58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2040" y="-315415"/>
            <a:ext cx="3742184" cy="5256583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ноябре 1933 года Осип Мандельштам написал антисталинскую эпиграмму «Мы живём, под собою не чуя страны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прочёл полутора десяткам человек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Борис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Пастернак называл этот поступок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самоубийством: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Как-то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гуляя по улицам, забрели они на какую-то безлюдную окраину города в районе Тверских-Ямских, звуковым фоном запомнился Пастернаку скрип ломовых извозчичьих телег. Здесь Мандельштам прочёл ему про кремлёвского горца.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71" y="476672"/>
            <a:ext cx="3528392" cy="4119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43608" y="479715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Выслушав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Пастернак сказал: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«То, что вы мне прочли, не имеет никакого отношения к литературе, поэзии. Это не литературный факт, но акт самоубийства, который я не одобряю и в котором не хочу принимать участия. Вы мне ничего не читали, я ничего не слышал, и прошу вас не читать их никому другому».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7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540568" y="878834"/>
            <a:ext cx="7772400" cy="4824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живем под собою не чуя страны,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речи за десять шагов не слышны,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где хватит на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полразговорца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-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помянут кремлевского горца.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толстые пальцы, как черви, жирны,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слова, как пудовые гири, верны,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Тараканьи смеются усища,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сияют его голенища.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вокруг него сброд тонкошеих вождей,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играет услугами полулюдей.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свистит, кто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мяучит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кто хнычет,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один лишь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бабачит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тычет.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подкову, дарит за указом указ --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 в пах, кому в лоб, кому в бровь, кому в глаз.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ни казнь у него -- то малина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широкая грудь осетина.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94" y="1253816"/>
            <a:ext cx="2769722" cy="407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6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7921" y="-603448"/>
            <a:ext cx="7707476" cy="7200800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Кто-то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слушателей донёс на Мандельштама. Следствие по делу вёл Николай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Шиваров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ночь с 16 на 17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1934 года Мандельштама арестовали.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«Ордер на арест был подписан самим Ягодой. Обыск продолжался всю ночь. Искали стихи, ходили по выброшенным из сундучка рукописям. Мы все сидели в одной комнате. Было очень тихо. За стеной у Кирсанова играла гавайская гитара. Следователь при мне нашел «Волка» и показал О. Э. Он молча кивнул»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— вспоминала Анна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Ахматова.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следствия он назвал всех, кому прочитал роковое стихотворение, однако никто из них по его делу привлечён не был. Поэт был осуждён на ссылку в Чердынь (Пермский край). Осипа Мандельштама сопровождает жена, Надежда Яковлевна. В Чердыни Осип Мандельштам совершал попытку самоубийства (выбрасывался из окна).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Яковлевна Мандельштам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писала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все советские инстанции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 всем знакомым, в том числе к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Бухарину, с которым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вмешательства в дело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Мандельштаму разрешили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место для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3875365" cy="268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5890123"/>
            <a:ext cx="23891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Тюремное фото, 17 мая 1934</a:t>
            </a:r>
          </a:p>
        </p:txBody>
      </p:sp>
    </p:spTree>
    <p:extLst>
      <p:ext uri="{BB962C8B-B14F-4D97-AF65-F5344CB8AC3E}">
        <p14:creationId xmlns:p14="http://schemas.microsoft.com/office/powerpoint/2010/main" val="333399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7488832" cy="2090663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Мандельштамы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выбрали Воронеж. Жили в нищете, изредка им помогали деньгами немногие не отступившиеся друзья. Время от времени О. Э. Мандельштам подрабатывал в местной газете, в театре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он писал знаменитый цикл стихотворений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«Воронежские тетради»). Во время ссылки Мандельштам написал оду, восхваляющую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Сталина.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20888"/>
            <a:ext cx="4299082" cy="32243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83768" y="6036163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Памятник поэту в Воронеже. Скульптор — Л. </a:t>
            </a:r>
            <a:r>
              <a:rPr lang="ru-RU" sz="1600" dirty="0" err="1"/>
              <a:t>Гадаев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76193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ион\Downloads\0001-002-Izuchaem-Pask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4" y="980728"/>
            <a:ext cx="829964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76056" y="1124744"/>
            <a:ext cx="3384376" cy="5112568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же я хочу,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чуемый никем,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Лететь вослед лучу,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нет меня совсем.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ты в кругу лучись –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счастья нет –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 звезды учись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Тому, что значит свет.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только тем и луч,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только тем и свет,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шопотом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могуч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лепетом согрет.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я тебе хочу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Сказать, что я шепчу,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шопотом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лучу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Тебя, дитя, вручу...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2892" y="1326416"/>
            <a:ext cx="3301752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улицам Киева-Вия</a:t>
            </a:r>
          </a:p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Ищет мужа не знаю чья жинка,</a:t>
            </a:r>
          </a:p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щеки её восковые</a:t>
            </a:r>
          </a:p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одна не скатилась слезинка.</a:t>
            </a:r>
          </a:p>
          <a:p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гадают цыганочки кралям,</a:t>
            </a:r>
          </a:p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играют в Купеческом скрипки,</a:t>
            </a:r>
          </a:p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Крещатике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лошади пали,</a:t>
            </a:r>
          </a:p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Пахнут смертью господские Липки,</a:t>
            </a:r>
          </a:p>
          <a:p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Уходили с последним трамваем</a:t>
            </a:r>
          </a:p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 за город красноармейцы,</a:t>
            </a:r>
          </a:p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шинель прокричала сырая:</a:t>
            </a:r>
          </a:p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Мы вернемся ещё – разумейте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51720" y="-34957"/>
            <a:ext cx="4966320" cy="1395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книги стихов «Воронежские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тетради»: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935793"/>
            <a:ext cx="14401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750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ион\Downloads\0001-002-Izuchaem-Pask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4" y="1196752"/>
            <a:ext cx="836775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2040" y="1196752"/>
            <a:ext cx="3528392" cy="3520719"/>
          </a:xfrm>
        </p:spPr>
        <p:txBody>
          <a:bodyPr>
            <a:normAutofit/>
          </a:bodyPr>
          <a:lstStyle/>
          <a:p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лицо морозу я гляжу один: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– никуда, я – ниоткуда,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всё утюжится, плоится без морщин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Равнины дышащее чудо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солнце щурится в крахмальной нищете –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прищур спокоен и утешен...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Десятизначные леса – почти что те...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снег хрустит в глазах, как чистый хлеб, безгрешен.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5576" y="1520788"/>
            <a:ext cx="3528392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нынче в паутине световой –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Черноволосой, светло-русой,–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Народу нужен свет и воздух голубой,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нужен хлеб и снег Эльбруса.</a:t>
            </a: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 с кем посоветоваться мне,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сам найду его едва ли: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Таких прозрачных, плачущих камней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ни в Крыму, ни на Урале.</a:t>
            </a: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Народу нужен стих таинственно-родной,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от него он вечно просыпался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льнянокудрою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каштановой волной –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звучаньем умывался.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51720" y="-34957"/>
            <a:ext cx="4966320" cy="1395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книги стихов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«Воронежские тетради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59" y="4293096"/>
            <a:ext cx="2736304" cy="171019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750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16632"/>
            <a:ext cx="7560840" cy="5760640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мае 1937 года закончился срок ссылки, и поэт неожиданно получил разрешение выехать из Воронежа. Они с женой возвратились ненадолго в Москву. В заявлении секретаря Союза писателей СССР Владимира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Ставского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1938 года на имя наркома внутренних дел Н. И. Ежова предлагалось «решить вопрос о Мандельштаме», его стихи названы «похабными и клеветническими». Иосиф Прут и Валентин Катаев были названы в письме как «выступавшие остро» в защиту Осипа Мандельштама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марта 1938 года супруги Мандельштам переехали в профсоюзную здравницу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Саматиха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же в ночь с 1 на 2 мая 1938 года Осип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Эмильевич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арестован вторично и доставлен на железнодорожную станцию Черусти, которая находилась в 25 километрах от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Саматихи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Оттуда его доставили во Внутреннюю тюрьму НКВД. Вскоре его перевели в Бутырскую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тюрьму. 20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было утверждено обвинительное заключение.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Особое совещание при НКВД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СССР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приговорило Мандельштама к пяти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 в исправительно-трудовом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8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он был отправлен этапом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30" y="4005065"/>
            <a:ext cx="2944810" cy="212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594435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Мандельштам после ареста в 1938 году.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041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332656"/>
            <a:ext cx="7488832" cy="5472608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27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1938 года, не дожив совсем немного до своего 48-летия, Осип Мандельштам скончался в пересыльном лагере от сыпного тифа. Тело Мандельштама до весны вместе с другими усопшими лежало непогребённым. Затем весь «зимний штабель» был захоронен в братской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Исследователи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поэта отмечали «конкретное предвидение будущего, столь свойственное Мандельштаму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то, что «предощущение трагической гибели пронизывает стихи Мандельштама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Предвидением собственной судьбы стало переведённое Мандельштамом ещё в 1921 году стихотворение грузинского поэта Н.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Мицишвили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свалюсь умирать под забором в какой-нибудь яме,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некуда будет душе уйти от чугунного хлада –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вежливо тихо уйду. Незаметно смешаюсь с тенями.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собаки меня пожалеют, целуя под ветхой оградой.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будет процессии. Меня не украсят фиалки,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девы цветов не рассыплют над чёрной могилой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Реабилитирован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посмертно: по делу 1938 года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1956 году, по делу 1934 года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1987 году.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Местонахождение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могилы поэта до сих пор точно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79809"/>
            <a:ext cx="2531867" cy="178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59765" y="5805263"/>
            <a:ext cx="6516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Мандельштам — юбилейный конверт </a:t>
            </a:r>
            <a:endParaRPr lang="ru-RU" sz="1600" dirty="0" smtClean="0"/>
          </a:p>
          <a:p>
            <a:r>
              <a:rPr lang="ru-RU" sz="1600" dirty="0" smtClean="0"/>
              <a:t>с </a:t>
            </a:r>
            <a:r>
              <a:rPr lang="ru-RU" sz="1600" dirty="0"/>
              <a:t>оригинальной маркой. СССР, 1991</a:t>
            </a:r>
          </a:p>
        </p:txBody>
      </p:sp>
    </p:spTree>
    <p:extLst>
      <p:ext uri="{BB962C8B-B14F-4D97-AF65-F5344CB8AC3E}">
        <p14:creationId xmlns:p14="http://schemas.microsoft.com/office/powerpoint/2010/main" val="2264897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548680"/>
            <a:ext cx="7270576" cy="6048671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Периодизация творчества Мандельштама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Л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Гинзбург (в книге «О лирике») предложила различать три периода творчества поэта. Эту точку зрения разделяет большинство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мандельштамоведов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частности, М. Л.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Гаспаров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Период «Камня» — сочетание «суровости Тютчева» с «ребячеством Верлена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Суровость Тютчева» — это серьёзность и глубина поэтических тем; «ребячество Верлена» — это лёгкость и непосредственность их подачи. Слово — это камень. Поэт — архитектор, строитель.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Период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Тристий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до конца 1920-х годов — поэтика ассоциаций. Слово — это плоть, душа, оно свободно выбирает своё предметное значение. Другой лик этой поэтики — фрагментарность и парадоксальность.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Мандельштам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писал позже: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«Любое слово является пучком, смысл из него торчит в разные стороны, а не устремляется в одну официальную точку». Иногда по ходу написания стихотворения поэт радикально менял исходную концепцию, иногда попросту отбрасывал начальные строфы, служащие ключом к содержанию, так что окончательный текст оказывался сложной для восприятия конструкцией. Такой способ письма, выпускающий объяснения и преамбулы, был связан с самим процессом создания стихотворения, содержание и окончательная форма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не были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автору «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предзаданы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92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3928" y="438944"/>
            <a:ext cx="7342584" cy="5760640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3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Период тридцатых годов XX века —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порыва и культ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метафорического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шифра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один пишу с голоса»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— говорил 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Мандельштам.</a:t>
            </a: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Сначала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нему «приходил» метр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губ»,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проборматыванье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из общего метрического корня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вырастали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«двойчатками»,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тройчатками» стихи. Так создавались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зрелым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Мандельштамом многие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Струве предлагает выделить не три,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периодов: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Запоздалый символист: 1908—1911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Воинствующий акмеист: 1912—1915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Акмеист глубинный: 1916—1921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На распутье: 1922—1925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 возврате дыхания: 1930—1934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Воронежские тетради: 1935—1937</a:t>
            </a:r>
          </a:p>
        </p:txBody>
      </p:sp>
      <p:pic>
        <p:nvPicPr>
          <p:cNvPr id="3" name="Picture 2" descr="C:\Users\ион\Downloads\947141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19" y="980728"/>
            <a:ext cx="3047393" cy="46770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3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4804" y="260648"/>
            <a:ext cx="7416824" cy="681337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О́сип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Эми́льевич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Мандельшта́м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при рождении —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Ио́сиф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 (14) января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1891,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Варшава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27 декабря 1938, Владивостокский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пересыльный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Дальстроя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Владивостоке)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поэт, прозаик и переводчик, эссеист,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литературовед.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крупнейших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поэтов XX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века.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Родился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(14) января 1891 года в Варшаве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еврейской семье.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Отец,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Эмилий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Вениаминович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(1856—1938), был мастером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перчаточного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дела, состоял в купцах первой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гильдии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давало ему право жить вне черты оседлости, несмотря на еврейское происхождение. Мать, Флора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Овсеевна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Вербловская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(1866—1916), была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музыкантом.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1896 году семья была приписана в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Ковно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1897 году переехала в Петербург. Осип получил образование 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Тенишевском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училище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кузнице «культурных кадров» начала XX века. В 1908—1910 годы Мандельштам учился в Сорбонне и 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Гейдельбергском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университете.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промежутках между зарубежными поездками бывал в Петербурге, где посещал лекции по стихосложению на «башне» у Вячеслава Иванова.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48680"/>
            <a:ext cx="2857500" cy="381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252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5301209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позднего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андельштама: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вернулся в мой город, знакомый до слез,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прожилок, до детских припухлых желез.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сюда, — так глотай же скорей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Рыбий жир ленинградских речных фонарей.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Узнавай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скорее декабрьский денек,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к зловещему дегтю подмешан желток.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 еще не хочу умирать: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тебя телефонов моих номера.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меня еще есть адреса,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которым найду мертвецов голоса.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лестнице черной живу, и в висок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Ударяет мне вырванный с мясом звонок.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 ночь напролет жду гостей дорогих,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Шевеля кандалами цепочек дверных.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5007581"/>
            <a:ext cx="1944216" cy="14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940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04664"/>
            <a:ext cx="7488832" cy="5688631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Цитаты и афоризмы Мандельштама: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О поэзии: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сознание своей правоты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Чего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жалуешься, поэзию уважают только у нас — за неё убивают. Ведь больше нигде за поэзию не убивают...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мой черед — Чую размах крыла.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О себе: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Я так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беден, как природа, И так же прост, как небеса, И призрачна моя свобода, Как птиц полночных голоса.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Мне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 говорить не о себе, а следить за веком, за шумом и прорастанием времени. Память моя враждебна всему личному.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Пора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знать, я тоже современник, Я человек эпохи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Москвошвея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— Смотрите, как на мне топорщится пиджак, Как я ступать и говорить умею! Попробуйте меня от века оторвать, — Ручаюсь вам — себе свернете шею!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О человеке: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ничего более страшного для человека, чем другой человек, которому нет до него никакого дела.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Огонь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пылает в человеке, Его унять никто не мог. Тебя назвать не смели греки, Но чтили, неизвестный бог!</a:t>
            </a:r>
          </a:p>
        </p:txBody>
      </p:sp>
    </p:spTree>
    <p:extLst>
      <p:ext uri="{BB962C8B-B14F-4D97-AF65-F5344CB8AC3E}">
        <p14:creationId xmlns:p14="http://schemas.microsoft.com/office/powerpoint/2010/main" val="1990543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68287"/>
            <a:ext cx="7704856" cy="6480720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О жизни и 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оссии: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жизни смертельно устал, Ничего от нее не приемлю, Но люблю мою бедную землю Оттого, что иной не видал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опять к равнодушной отчизне Дикой уткой взовьется упрек, - Я участвую в сумрачной жизни, Где один к одному одинок.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Чужелюбие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вообще не входит в число наших добродетелей. Народы СССР сожительствуют как школьники. Они знакомы лишь по классной парте, да и по большой перемене, пока крошится мел.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смерти: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морозном воздухе растаял легкий дым, И я, печальною свободою томим, Хотел бы вознестись в холодном, тихом гимне, Исчезнуть навсегда, но суждено идти мне.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Наше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плотное тяжёлое тело истлеет точно так же и наша деятельность превратится в такую же сигнальную свистопляску, если мы не оставим после себя вещественных доказательств бытия. Да поможет нам книга, резец и голос и союзник его - глаз.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О книгах: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материального, из всех физических тел книга - предмет, внушающий человеку наибольшее доверие.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Книжный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шкап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раннего детства - спутник человека на всю жизнь. Расположенье его полок, подбор книг, цвет корешков воспринимаются как цвет, высота, расположение самой мировой литературы.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интеллигента не биография, а список прочитанных книг.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43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04664"/>
            <a:ext cx="7632848" cy="612068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Цитаты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Мандельштаме: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Ахматова: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Мандельштам был одним из самых блестящих собеседников: он слушал не самого себя и отвечал не самому себе, как сейчас делают почти все. В беседе был учтив, находчив и бесконечно разнообразен. Я никогда не слышала, чтобы он повторялся или пускал заигранные пластинки.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Цветаева: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«Истории одного посвящения» дан живой Мандельштам и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 дан, великодушно дан, если хотите — с материнским юмором.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Шкловский: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Человек… странный… трудный… трогательный… и гениальный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Г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Иванов: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стихи Мандельштама были напечатаны в «Аполлоне» в 1910 году. В них была уже вся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мандельштамовская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прелесть ― всё туманно-пронзительное очарование... Вскоре в петербургских литературных «салонах» стал появляться их автор, только что приехавший из-за границы ― он учился в Париже. Наружность у него была странная, обращающая внимание. Костюм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франтовский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неряшливый, баки, лысина, окруженная редкими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вьющимися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волосами, характерное еврейское лицо ― и удивительные глаза.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Одоевцева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Мандельштамом были всегда не похожи на встречи с другими поэтами. И сам он ни на кого не походил. Он был не лучше и не хуже, а совсем другой. Это чувствовали многие, даже, пожалуй, все. Человек из другого мира, из мира поэзии.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Брюсов: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 О. Мандельштама питается только субъективными переживаниями поэта, да отвлеченными «вечными» вопросами - о любви, смерти и тому под. </a:t>
            </a:r>
          </a:p>
        </p:txBody>
      </p:sp>
    </p:spTree>
    <p:extLst>
      <p:ext uri="{BB962C8B-B14F-4D97-AF65-F5344CB8AC3E}">
        <p14:creationId xmlns:p14="http://schemas.microsoft.com/office/powerpoint/2010/main" val="1352851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04664"/>
            <a:ext cx="7772400" cy="424847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мою речь навсегда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 мою речь навсегда за привкус несчастья и дыма,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смолу кругового терпенья, за совестный деготь труда...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вода в новгородских колодцах должна быть черна и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сладима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 ней к рождеству отразилась семью плавниками звезда.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 это, отец мой, мой друг и помощник мой грубый,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— непризнанный брат, отщепенец в народной семье —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Обещаю построить такие дремучие срубы,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 них татарва опускала князей на бадье.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бы только любили меня эти мерзлые плахи,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Как,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нацелясь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смерть, городки зашибают в саду,—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за это всю жизнь прохожу хоть в железной рубахе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для казни петровской в лесах топорище найду.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80456"/>
            <a:ext cx="2880320" cy="162866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6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4898" y="388383"/>
            <a:ext cx="7632848" cy="6728508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1911 году семья начала разоряться, и обучение в Европе стало невозможным. Для того чтобы обойти квоту на иудеев при поступлении в Петербургский университет, Мандельштам крестился у методистского пастора в Выборге. 10 сентября 1911 года был зачислен на романо-германское отделение историко-филологического факультета Петербургского университета, где обучался с перерывами до 1917 года. Учился безалаберно, курс не окончил.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1911 году познакомился с Анной Ахматовой, бывал в гостях у четы Гумилёвых.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Первая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— журнал «Аполлон», 1910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Печатался также в журналах «Гиперборей», «Новый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Сатирикон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1911 года регулярно участвовал в собраниях Цеха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поэтов.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1912 году познакомился с А. Блоком. В конце того же года вошёл в группу акмеистов.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Дружбу с акмеистами (Анной Ахматовой и Николаем Гумилёвым) считал одной из главных удач своей жизни.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Поэтические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этого периода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отразила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дебютная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стихов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Камень» (три издания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1913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1916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1923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содержание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менялось).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Находился в центре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поэтической жизни,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регулярно публично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читал стихи.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62" y="4034000"/>
            <a:ext cx="2951633" cy="223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6224438"/>
            <a:ext cx="1277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1914 год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r="15776"/>
          <a:stretch/>
        </p:blipFill>
        <p:spPr bwMode="auto">
          <a:xfrm>
            <a:off x="1187624" y="4044132"/>
            <a:ext cx="1687615" cy="242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5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ион\Downloads\0001-002-Izuchaem-Pask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4" y="1196752"/>
            <a:ext cx="829964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2040" y="1443404"/>
            <a:ext cx="3456384" cy="3024335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Ахматова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пол-оборота, о печаль,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равнодушных поглядела.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Спадая с плеч, окаменела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Ложноклассическая шаль.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Зловещий голос — горький хмель —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Души расковывает недра: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— негодующая Федра —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Стояла некогда Рашель.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5576" y="1556792"/>
            <a:ext cx="3301752" cy="4529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 осторожный и глухой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Плода, сорвавшегося с древа,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немолчного напева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Глубокой тишины лесной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Сусальным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золотом горят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лесах рождественские елки,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кустах игрушечные волки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Глазами страшными глядят.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О, вещая моя печаль,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О, тихая моя свобода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неживого небосвода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смеющийся хрусталь!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51720" y="-34957"/>
            <a:ext cx="4966320" cy="1395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книги стихов «Камень»: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r="8390" b="12773"/>
          <a:stretch/>
        </p:blipFill>
        <p:spPr bwMode="auto">
          <a:xfrm>
            <a:off x="6037109" y="4467739"/>
            <a:ext cx="1440161" cy="157762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22" y="2763407"/>
            <a:ext cx="2013460" cy="113257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24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ион\Downloads\0001-002-Izuchaem-Pask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4" y="1189314"/>
            <a:ext cx="829964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0032" y="1772816"/>
            <a:ext cx="3600400" cy="4320480"/>
          </a:xfrm>
        </p:spPr>
        <p:txBody>
          <a:bodyPr>
            <a:normAutofit/>
          </a:bodyPr>
          <a:lstStyle/>
          <a:p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огромном омуте прозрачно и темно,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томное окно белеет;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сердце, отчего так медленно оно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так упорно тяжелеет?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всею тяжестью оно идет ко дну,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Соскучившись по милом иле,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как соломинка, минуя глубину,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Наверх всплывает без усилий.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притворной нежностью у изголовья стой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сам себя всю жизнь баюкай;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небылицею, своей томись тоской</a:t>
            </a:r>
            <a:b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ласков будь с надменной скукой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27584" y="1700808"/>
            <a:ext cx="3456384" cy="4464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полутемной залы, вдруг,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выскользнула в легкой шали -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никому не помешали,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 будили спящих слуг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Душный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сумрак кроет ложе,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Напряженно дышит грудь...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Может, мне всего дороже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Тонкий крест и тайный путь.</a:t>
            </a: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51720" y="-34957"/>
            <a:ext cx="4966320" cy="1395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книги стихов «Камень»: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11" y="2933678"/>
            <a:ext cx="2461530" cy="169584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562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3073" y="191614"/>
            <a:ext cx="7704856" cy="6696744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1915 году познакомился с Анастасией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Цветаевыми, сближение с Мариной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1916 году.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Октябрьской революции работал в газетах, 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Наркомпросе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ездил по стране, публиковался в газетах, выступал со стихами, обрёл успех.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1919 году в Киеве познакомился с будущей женой, Надеждой Яковлевной Хазиной. В Гражданскую войну скитался с женой по России, Украине, Грузии; был арестован белогвардейцами в Крыму. Имел возможность бежать с белыми в Турцию из Крыма, но, подобно Волошину, предпочёл остаться в Советской России. В Грузии был арестован как белогвардеец, освобождён по личному указанию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Чхиквишвили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Переехал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Петроград, поселился в Доме искусств. Близко знавший его Н. Чуковский оставил о нём этого периода такие воспоминания: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«Мандельштам был невысокий человек, сухощавый, хорошо сложенный, с тонким лицом и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добрыми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глазами. Он уже заметно лысел, и это его,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видимо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беспокоило…»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Пребывая на Украине,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Мандельштам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возможно, контактировал с группой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украинских неоклассиков. 9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1922 года Надежда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Хазина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Осип Мандельштам зарегистрировали свой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брак.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Познакомился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Борисом Пастернаком.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времени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мировой войны и революции (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1916-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1920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составили вторую книгу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Tristia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Скорбные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элегии»), вышедшую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1922 году в Берлине.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34808"/>
            <a:ext cx="1872208" cy="261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2" y="6093153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Портрет </a:t>
            </a:r>
            <a:r>
              <a:rPr lang="ru-RU" sz="1400" dirty="0" smtClean="0"/>
              <a:t>Мандельштама. Л</a:t>
            </a:r>
            <a:r>
              <a:rPr lang="ru-RU" sz="1400" dirty="0"/>
              <a:t>. А. </a:t>
            </a:r>
            <a:r>
              <a:rPr lang="ru-RU" sz="1400" dirty="0" err="1"/>
              <a:t>Бруни</a:t>
            </a:r>
            <a:r>
              <a:rPr lang="ru-RU" sz="1400" dirty="0"/>
              <a:t> (1916 год)</a:t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90598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ион\Downloads\0001-002-Izuchaem-Pask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4" y="1196752"/>
            <a:ext cx="829964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16585"/>
            <a:ext cx="3384376" cy="4176464"/>
          </a:xfrm>
        </p:spPr>
        <p:txBody>
          <a:bodyPr>
            <a:norm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Уничтожает пламень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Сухую жизнь мою,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ныне я не камень,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дерево пою.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Оно легко и грубо;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одного куска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сердцевина дуба,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весла рыбака.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Вбивайте крепче сваи,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Стучите, молотки,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деревянном рае, </a:t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вещи так легки.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1896605"/>
            <a:ext cx="3837034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потеряла нежную камею, 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знаю где, на берегу Невы. 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римлянку прелестную жалею - 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Чуть не в слезах мне говорили вы. </a:t>
            </a: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для чего, прекрасная грузинка, 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Тревожить прах божественных гробниц? 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одна пушистая снежинка 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Растаяла на веере ресниц. </a:t>
            </a: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кроткую вы наклонили шею. 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Камеи нет - нет римлянки, увы. 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Тинотину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смуглую жалею - 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Девичий Рим на берегу Невы.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51720" y="-34957"/>
            <a:ext cx="4966320" cy="1395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книги стихов «Скорбные элегии»: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"/>
            <a:ext cx="7632848" cy="3428999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1923 году вышла «Вторая книга» и с общим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«Н. Х.» — жене. В 1922 году в Харькове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отдельной брошюрой статья «О природе слова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1925 по октябрь 1930 года наступила пауза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поэтическом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творчестве. В это время писалась проза,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созданному в 1923 году «Шуму времени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жизнь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зарабатывал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стихотворными переводами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1928 году напечатан последний прижизненный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поэтический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«Стихотворения», а также книга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избранных статей «О поэзии».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1" t="3522" r="2800" b="4950"/>
          <a:stretch/>
        </p:blipFill>
        <p:spPr bwMode="auto">
          <a:xfrm>
            <a:off x="6408204" y="488504"/>
            <a:ext cx="2201721" cy="34437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3068960"/>
            <a:ext cx="2502555" cy="33197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5861" y="342900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Надежда Хазина</a:t>
            </a:r>
            <a:endParaRPr lang="ru-RU" sz="16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779912" y="2780928"/>
            <a:ext cx="5256584" cy="4680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1930 году закончил работу над «Четвёртой прозой». Н. Бухарин помог с командировкой Мандельштама в Армению. В Эривани поэт познакомился с учёным, биологом-теоретиком Борисом Кузиным, между ними завязалась тесная дружба. После путешествия на Кавказ Осип Мандельштам возвратился к написанию стихов.</a:t>
            </a:r>
            <a:b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51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он\Downloads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4248472" cy="6309320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1930 году закончил работу над «Четвёртой прозой». Н. Бухарин помог с командировкой Мандельштама в Армению. 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Эривани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 познакомился с учёным, биологом-теоретиком Борисом Кузиным, между ними завязалась тесная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дружба. После путешествия на Кавказ Осип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Мандельштам возвратился к написанию стихов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Поэтический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 Мандельштама достиг расцвета, однако он почти нигде не печатался. Заступничество Б. Пастернака и Н. Бухарина дало поэту небольшие житейские передышки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Самостоятельно изучал итальянский язык, читал в подлиннике «Божественную комедию». Программное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поэтологическое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эссе «Разговор о Данте» писалось в 1933 году. Мандельштам обсуждал его с А. Белым.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«Литературной газете», «Правде», «Звезде» вышли разгромные статьи в связи с публикацией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мандельштамовского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«Путешествия в Армению» 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26376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711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644</Words>
  <Application>Microsoft Office PowerPoint</Application>
  <PresentationFormat>Экран (4:3)</PresentationFormat>
  <Paragraphs>109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«Мандельштам – это зрелище, утверждающее оптимизм»</vt:lpstr>
      <vt:lpstr>     О́сип Эми́льевич Мандельшта́м   (имя при рождении — Ио́сиф; 2 (14) января 1891,  Варшава — 27 декабря 1938, Владивостокский  пересыльный пункт Дальстроя во Владивостоке)  — русский поэт, прозаик и переводчик, эссеист,  критик, литературовед. Один из крупнейших  русских поэтов XX века.                             Биография      Родился 2 (14) января 1891 года в Варшаве в  еврейской семье. Отец, Эмилий Вениаминович   Мандельштам (1856—1938), был мастером  перчаточного дела, состоял в купцах первой  гильдии, что давало ему право жить вне черты оседлости, несмотря на еврейское происхождение. Мать, Флора Овсеевна Вербловская (1866—1916), была музыкантом. В 1896 году семья была приписана в Ковно, а в 1897 году переехала в Петербург. Осип получил образование в Тенишевском училище , российской кузнице «культурных кадров» начала XX века. В 1908—1910 годы Мандельштам учился в Сорбонне и в Гейдельбергском университете. В промежутках между зарубежными поездками бывал в Петербурге, где посещал лекции по стихосложению на «башне» у Вячеслава Иванова. </vt:lpstr>
      <vt:lpstr>     К 1911 году семья начала разоряться, и обучение в Европе стало невозможным. Для того чтобы обойти квоту на иудеев при поступлении в Петербургский университет, Мандельштам крестился у методистского пастора в Выборге. 10 сентября 1911 года был зачислен на романо-германское отделение историко-филологического факультета Петербургского университета, где обучался с перерывами до 1917 года. Учился безалаберно, курс не окончил.      В 1911 году познакомился с Анной Ахматовой, бывал в гостях у четы Гумилёвых.      Первая публикация — журнал «Аполлон», 1910 г. Печатался также в журналах «Гиперборей», «Новый Сатирикон» и др.      С ноября 1911 года регулярно участвовал в собраниях Цеха поэтов. В 1912 году познакомился с А. Блоком. В конце того же года вошёл в группу акмеистов. Дружбу с акмеистами (Анной Ахматовой и Николаем Гумилёвым) считал одной из главных удач своей жизни.                                                Поэтические поиски                                          этого периода отразила                                          дебютная книга стихов                                          «Камень» (три издания:                                         1913, 1916 и 1923 годов,                                          содержание менялось).                                          Находился в центре                                          поэтической жизни,                                          регулярно публично                                          читал стихи.        </vt:lpstr>
      <vt:lpstr>Ахматова  В пол-оборота, о печаль, На равнодушных поглядела. Спадая с плеч, окаменела Ложноклассическая шаль.  Зловещий голос — горький хмель — Души расковывает недра: Так — негодующая Федра — Стояла некогда Рашель.</vt:lpstr>
      <vt:lpstr>В огромном омуте прозрачно и темно, И томное окно белеет; А сердце, отчего так медленно оно И так упорно тяжелеет?  То всею тяжестью оно идет ко дну, Соскучившись по милом иле, То, как соломинка, минуя глубину, Наверх всплывает без усилий.  С притворной нежностью у изголовья стой И сам себя всю жизнь баюкай; Как небылицею, своей томись тоской И ласков будь с надменной скукой.</vt:lpstr>
      <vt:lpstr>     В 1915 году познакомился с Анастасией и Мариной Цветаевыми, сближение с Мариной произошло в 1916 году.      После Октябрьской революции работал в газетах, в Наркомпросе, ездил по стране, публиковался в газетах, выступал со стихами, обрёл успех. В 1919 году в Киеве познакомился с будущей женой, Надеждой Яковлевной Хазиной. В Гражданскую войну скитался с женой по России, Украине, Грузии; был арестован белогвардейцами в Крыму. Имел возможность бежать с белыми в Турцию из Крыма, но, подобно Волошину, предпочёл остаться в Советской России. В Грузии был арестован как белогвардеец, освобождён по личному указанию Бении Чхиквишвили.      Переехал в Петроград, поселился в Доме искусств. Близко знавший его Н. Чуковский оставил о нём этого периода такие воспоминания: «Мандельштам был невысокий человек, сухощавый, хорошо сложенный, с тонким лицом и                                                    добрыми глазами. Он уже заметно лысел, и это его,                                                       видимо, беспокоило…» Пребывая на Украине,                                                       Мандельштам, возможно, контактировал с группой                                                   украинских неоклассиков. 9 марта 1922 года Надежда                                                   Хазина и Осип Мандельштам зарегистрировали свой                                                     брак.                                                       Познакомился с Борисом Пастернаком. Стихи                                                  времени Первой мировой войны и революции (1916-                                                  1920) составили вторую книгу «Tristia» («Скорбные                                                  элегии»), вышедшую в 1922 году в Берлине.   </vt:lpstr>
      <vt:lpstr>Уничтожает пламень  Сухую жизнь мою,  И ныне я не камень,  А дерево пою.   Оно легко и грубо;  Из одного куска  И сердцевина дуба,  И весла рыбака.   Вбивайте крепче сваи,  Стучите, молотки,  О деревянном рае,  Где вещи так легки. </vt:lpstr>
      <vt:lpstr>     В 1923 году вышла «Вторая книга» и с общим  посвящением «Н. Х.» — жене. В 1922 году в Харькове  вышла отдельной брошюрой статья «О природе слова».      С мая 1925 по октябрь 1930 года наступила пауза в  поэтическом творчестве. В это время писалась проза,  к созданному в 1923 году «Шуму времени». На жизнь  зарабатывал стихотворными переводами.      В 1928 году напечатан последний прижизненный  поэтический сборник «Стихотворения», а также книга  его избранных статей «О поэзии».</vt:lpstr>
      <vt:lpstr>      В 1930 году закончил работу над «Четвёртой прозой». Н. Бухарин помог с командировкой Мандельштама в Армению. В Эривани поэт познакомился с учёным, биологом-теоретиком Борисом Кузиным, между ними завязалась тесная дружба. После путешествия на Кавказ Осип Мандельштам возвратился к написанию стихов.      Поэтический дар Мандельштама достиг расцвета, однако он почти нигде не печатался. Заступничество Б. Пастернака и Н. Бухарина дало поэту небольшие житейские передышки.      Самостоятельно изучал итальянский язык, читал в подлиннике «Божественную комедию». Программное поэтологическое эссе «Разговор о Данте» писалось в 1933 году. Мандельштам обсуждал его с А. Белым.      В «Литературной газете», «Правде», «Звезде» вышли разгромные статьи в связи с публикацией мандельштамовского «Путешествия в Армению» .</vt:lpstr>
      <vt:lpstr>        В ноябре 1933 года Осип Мандельштам написал антисталинскую эпиграмму «Мы живём, под собою не чуя страны», которую прочёл полутора десяткам человек.      Борис Пастернак называл этот поступок самоубийством:      Как-то, гуляя по улицам, забрели они на какую-то безлюдную окраину города в районе Тверских-Ямских, звуковым фоном запомнился Пастернаку скрип ломовых извозчичьих телег. Здесь Мандельштам прочёл ему про кремлёвского горца. </vt:lpstr>
      <vt:lpstr>Презентация PowerPoint</vt:lpstr>
      <vt:lpstr>      Кто-то из слушателей донёс на Мандельштама. Следствие по делу вёл Николай Шиваров. В ночь с 16 на 17 мая 1934 года Мандельштама арестовали. «Ордер на арест был подписан самим Ягодой. Обыск продолжался всю ночь. Искали стихи, ходили по выброшенным из сундучка рукописям. Мы все сидели в одной комнате. Было очень тихо. За стеной у Кирсанова играла гавайская гитара. Следователь при мне нашел «Волка» и показал О. Э. Он молча кивнул», — вспоминала Анна Ахматова.      Во время следствия он назвал всех, кому прочитал роковое стихотворение, однако никто из них по его делу привлечён не был. Поэт был осуждён на ссылку в Чердынь (Пермский край). Осипа Мандельштама сопровождает жена, Надежда Яковлевна. В Чердыни Осип Мандельштам совершал попытку самоубийства (выбрасывался из окна).  Надежда Яковлевна Мандельштам  писала во все советские инстанции  и ко всем знакомым, в том числе к  Николаю Бухарину, с которым  Мандельштам был дружен.      В результате вмешательства в дело  Сталина Мандельштаму разрешили  самостоятельно выбрать место для  поселения. </vt:lpstr>
      <vt:lpstr>      Мандельштамы выбрали Воронеж. Жили в нищете, изредка им помогали деньгами немногие не отступившиеся друзья. Время от времени О. Э. Мандельштам подрабатывал в местной газете, в театре. Здесь он писал знаменитый цикл стихотворений ( «Воронежские тетради»). Во время ссылки Мандельштам написал оду, восхваляющую Сталина.      </vt:lpstr>
      <vt:lpstr>О, как же я хочу, Не чуемый никем, Лететь вослед лучу, Где нет меня совсем.  А ты в кругу лучись – Другого счастья нет – И у звезды учись Тому, что значит свет.  Он только тем и луч, Он только тем и свет, Что шопотом могуч И лепетом согрет.  И я тебе хочу Сказать, что я шепчу, Что шопотом лучу Тебя, дитя, вручу...</vt:lpstr>
      <vt:lpstr>В лицо морозу я гляжу один: Он – никуда, я – ниоткуда, И всё утюжится, плоится без морщин Равнины дышащее чудо. А солнце щурится в крахмальной нищете – Его прищур спокоен и утешен... Десятизначные леса – почти что те... И снег хрустит в глазах, как чистый хлеб, безгрешен.</vt:lpstr>
      <vt:lpstr>      В мае 1937 года закончился срок ссылки, и поэт неожиданно получил разрешение выехать из Воронежа. Они с женой возвратились ненадолго в Москву. В заявлении секретаря Союза писателей СССР Владимира Ставского 1938 года на имя наркома внутренних дел Н. И. Ежова предлагалось «решить вопрос о Мандельштаме», его стихи названы «похабными и клеветническими». Иосиф Прут и Валентин Катаев были названы в письме как «выступавшие остро» в защиту Осипа Мандельштама.      В начале марта 1938 года супруги Мандельштам переехали в профсоюзную здравницу Саматиха . Там же в ночь с 1 на 2 мая 1938 года Осип Эмильевич был арестован вторично и доставлен на железнодорожную станцию Черусти, которая находилась в 25 километрах от Саматихи. Оттуда его доставили во Внутреннюю тюрьму НКВД. Вскоре его перевели в Бутырскую тюрьму. 20 июля было утверждено обвинительное заключение.      2 августа Особое совещание при НКВД  СССР приговорило Мандельштама к пяти  годам заключения в исправительно-трудовом  лагере.      8 сентября он был отправлен этапом на  Дальний Восток. </vt:lpstr>
      <vt:lpstr>    27 декабря 1938 года, не дожив совсем немного до своего 48-летия, Осип Мандельштам скончался в пересыльном лагере от сыпного тифа. Тело Мандельштама до весны вместе с другими усопшими лежало непогребённым. Затем весь «зимний штабель» был захоронен в братской могиле.      Исследователи творчества поэта отмечали «конкретное предвидение будущего, столь свойственное Мандельштаму», и то, что «предощущение трагической гибели пронизывает стихи Мандельштама». Предвидением собственной судьбы стало переведённое Мандельштамом ещё в 1921 году стихотворение грузинского поэта Н. Мицишвили:  Когда я свалюсь умирать под забором в какой-нибудь яме, И некуда будет душе уйти от чугунного хлада – Я вежливо тихо уйду. Незаметно смешаюсь с тенями. И собаки меня пожалеют, целуя под ветхой оградой. Не будет процессии. Меня не украсят фиалки, И девы цветов не рассыплют над чёрной могилой…       Реабилитирован посмертно: по делу 1938 года – в 1956 году, по делу 1934 года  - в 1987 году.      Местонахождение могилы поэта до сих пор точно  неизвестно. </vt:lpstr>
      <vt:lpstr>                      Периодизация творчества Мандельштама.         Л. Гинзбург (в книге «О лирике») предложила различать три периода творчества поэта. Эту точку зрения разделяет большинство мандельштамоведов (в частности, М. Л. Гаспаров):      1. Период «Камня» — сочетание «суровости Тютчева» с «ребячеством Верлена». «Суровость Тютчева» — это серьёзность и глубина поэтических тем; «ребячество Верлена» — это лёгкость и непосредственность их подачи. Слово — это камень. Поэт — архитектор, строитель.     2. Период «Тристий», до конца 1920-х годов — поэтика ассоциаций. Слово — это плоть, душа, оно свободно выбирает своё предметное значение. Другой лик этой поэтики — фрагментарность и парадоксальность.      Мандельштам писал позже: «Любое слово является пучком, смысл из него торчит в разные стороны, а не устремляется в одну официальную точку». Иногда по ходу написания стихотворения поэт радикально менял исходную концепцию, иногда попросту отбрасывал начальные строфы, служащие ключом к содержанию, так что окончательный текст оказывался сложной для восприятия конструкцией. Такой способ письма, выпускающий объяснения и преамбулы, был связан с самим процессом создания стихотворения, содержание и окончательная форма которого не были автору «предзаданы».   </vt:lpstr>
      <vt:lpstr>     3. Период тридцатых годов XX века —  культ творческого порыва и культ  метафорического шифра.      «Я один пишу с голоса», — говорил о  себе Мандельштам.      Сначала к нему «приходил» метр  («движение губ», проборматыванье),  и уже из общего метрического корня  вырастали «двойчатками»,  «тройчатками» стихи. Так создавались  зрелым Мандельштамом многие  стихотворения.       Н. Струве предлагает выделить не три,  а шесть периодов: 1. Запоздалый символист: 1908—1911 2. Воинствующий акмеист: 1912—1915 3. Акмеист глубинный: 1916—1921 4. На распутье: 1922—1925 5. На возврате дыхания: 1930—1934 6. Воронежские тетради: 1935—1937</vt:lpstr>
      <vt:lpstr>Из позднего Мандельштама:  Ленинград  Я вернулся в мой город, знакомый до слез, До прожилок, до детских припухлых желез.  Ты вернулся сюда, — так глотай же скорей Рыбий жир ленинградских речных фонарей.  Узнавай же скорее декабрьский денек, Где к зловещему дегтю подмешан желток.  Петербург, я еще не хочу умирать: У тебя телефонов моих номера.  Петербург, у меня еще есть адреса, По которым найду мертвецов голоса.  Я на лестнице черной живу, и в висок Ударяет мне вырванный с мясом звонок.  И всю ночь напролет жду гостей дорогих, Шевеля кандалами цепочек дверных.</vt:lpstr>
      <vt:lpstr>                             Цитаты и афоризмы Мандельштама:                                                          О поэзии:      Поэзия — это сознание своей правоты.     Чего ты жалуешься, поэзию уважают только у нас — за неё убивают. Ведь больше нигде за поэзию не убивают...      Будет и мой черед — Чую размах крыла.                                                          О себе:      Я так же беден, как природа, И так же прост, как небеса, И призрачна моя свобода, Как птиц полночных голоса.      Мне хочется говорить не о себе, а следить за веком, за шумом и прорастанием времени. Память моя враждебна всему личному.      Пора вам знать, я тоже современник, Я человек эпохи Москвошвея, — Смотрите, как на мне топорщится пиджак, Как я ступать и говорить умею! Попробуйте меня от века оторвать, — Ручаюсь вам — себе свернете шею!                                                   О человеке:      Нет ничего более страшного для человека, чем другой человек, которому нет до него никакого дела.      Огонь пылает в человеке, Его унять никто не мог. Тебя назвать не смели греки, Но чтили, неизвестный бог!</vt:lpstr>
      <vt:lpstr>                                                     О жизни и о России:      Я от жизни смертельно устал, Ничего от нее не приемлю, Но люблю мою бедную землю Оттого, что иной не видал.      И опять к равнодушной отчизне Дикой уткой взовьется упрек, - Я участвую в сумрачной жизни, Где один к одному одинок.      Чужелюбие вообще не входит в число наших добродетелей. Народы СССР сожительствуют как школьники. Они знакомы лишь по классной парте, да и по большой перемене, пока крошится мел.                                                               О смерти:      В морозном воздухе растаял легкий дым, И я, печальною свободою томим, Хотел бы вознестись в холодном, тихом гимне, Исчезнуть навсегда, но суждено идти мне.      Наше плотное тяжёлое тело истлеет точно так же и наша деятельность превратится в такую же сигнальную свистопляску, если мы не оставим после себя вещественных доказательств бытия. Да поможет нам книга, резец и голос и союзник его - глаз.                                                             О книгах:      Из всего материального, из всех физических тел книга - предмет, внушающий человеку наибольшее доверие.      Книжный шкап раннего детства - спутник человека на всю жизнь. Расположенье его полок, подбор книг, цвет корешков воспринимаются как цвет, высота, расположение самой мировой литературы.      У интеллигента не биография, а список прочитанных книг. </vt:lpstr>
      <vt:lpstr>                                       Цитаты о Мандельштаме:       А. Ахматова: Мандельштам был одним из самых блестящих собеседников: он слушал не самого себя и отвечал не самому себе, как сейчас делают почти все. В беседе был учтив, находчив и бесконечно разнообразен. Я никогда не слышала, чтобы он повторялся или пускал заигранные пластинки.       М. Цветаева: В «Истории одного посвящения» дан живой Мандельштам и - добро дан, великодушно дан, если хотите — с материнским юмором.       В. Шкловский: Человек… странный… трудный… трогательный… и гениальный!      Г. Иванов: Первые стихи Мандельштама были напечатаны в «Аполлоне» в 1910 году. В них была уже вся мандельштамовская прелесть ― всё туманно-пронзительное очарование... Вскоре в петербургских литературных «салонах» стал появляться их автор, только что приехавший из-за границы ― он учился в Париже. Наружность у него была странная, обращающая внимание. Костюм франтовский и неряшливый, баки, лысина, окруженная редкими вьющимися волосами, характерное еврейское лицо ― и удивительные глаза.     И. Одоевцева: Встречи с Мандельштамом были всегда не похожи на встречи с другими поэтами. И сам он ни на кого не походил. Он был не лучше и не хуже, а совсем другой. Это чувствовали многие, даже, пожалуй, все. Человек из другого мира, из мира поэзии.      В. Брюсов: Поэзия О. Мандельштама питается только субъективными переживаниями поэта, да отвлеченными «вечными» вопросами - о любви, смерти и тому под. </vt:lpstr>
      <vt:lpstr>Сохрани мою речь навсегда...  Сохрани мою речь навсегда за привкус несчастья и дыма, За смолу кругового терпенья, за совестный деготь труда... Как вода в новгородских колодцах должна быть черна и сладима, Чтобы в ней к рождеству отразилась семью плавниками звезда.  И за это, отец мой, мой друг и помощник мой грубый, Я — непризнанный брат, отщепенец в народной семье — Обещаю построить такие дремучие срубы, Чтобы в них татарва опускала князей на бадье.  Лишь бы только любили меня эти мерзлые плахи, Как, нацелясь на смерть, городки зашибают в саду,— Я за это всю жизнь прохожу хоть в железной рубахе И для казни петровской в лесах топорище найду.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ион</dc:creator>
  <cp:lastModifiedBy>Щербинина Марина Александровна</cp:lastModifiedBy>
  <cp:revision>62</cp:revision>
  <dcterms:created xsi:type="dcterms:W3CDTF">2021-01-12T07:50:28Z</dcterms:created>
  <dcterms:modified xsi:type="dcterms:W3CDTF">2021-01-20T09:11:34Z</dcterms:modified>
</cp:coreProperties>
</file>